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6" autoAdjust="0"/>
    <p:restoredTop sz="86322" autoAdjust="0"/>
  </p:normalViewPr>
  <p:slideViewPr>
    <p:cSldViewPr snapToGrid="0" snapToObjects="1">
      <p:cViewPr>
        <p:scale>
          <a:sx n="125" d="100"/>
          <a:sy n="125" d="100"/>
        </p:scale>
        <p:origin x="144" y="-4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10/3/17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215642"/>
            <a:ext cx="1652494" cy="4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7" y="1012197"/>
            <a:ext cx="3881120" cy="15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err="1" smtClean="0"/>
              <a:t>build.gradle</a:t>
            </a:r>
            <a:r>
              <a:rPr lang="en-US" sz="1400" dirty="0" smtClean="0"/>
              <a:t> dependency</a:t>
            </a:r>
            <a:endParaRPr lang="en-US" sz="1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049624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" y="1387158"/>
            <a:ext cx="4419601" cy="620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2466752"/>
            <a:ext cx="2871180" cy="20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30101</TotalTime>
  <Words>688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Helvetica Neue</vt:lpstr>
      <vt:lpstr>Lucida Grande</vt:lpstr>
      <vt:lpstr>Noto Symbol</vt:lpstr>
      <vt:lpstr>Verdana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274</cp:revision>
  <dcterms:created xsi:type="dcterms:W3CDTF">2015-10-05T21:15:00Z</dcterms:created>
  <dcterms:modified xsi:type="dcterms:W3CDTF">2017-10-03T14:03:35Z</dcterms:modified>
  <cp:category/>
</cp:coreProperties>
</file>